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2" r:id="rId1"/>
  </p:sldMasterIdLst>
  <p:sldIdLst>
    <p:sldId id="256" r:id="rId2"/>
    <p:sldId id="257" r:id="rId3"/>
    <p:sldId id="258" r:id="rId4"/>
    <p:sldId id="264" r:id="rId5"/>
    <p:sldId id="261" r:id="rId6"/>
    <p:sldId id="265" r:id="rId7"/>
    <p:sldId id="271" r:id="rId8"/>
    <p:sldId id="266" r:id="rId9"/>
    <p:sldId id="267" r:id="rId10"/>
    <p:sldId id="268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0957843-8647-D24B-80A4-225E62349CA7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Study%20Group\Animoto%20-%20Family.as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du.glogster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edu.glogster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hsamstudies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Glogster</a:t>
            </a:r>
            <a:r>
              <a:rPr lang="en-US" dirty="0" smtClean="0"/>
              <a:t>, </a:t>
            </a:r>
            <a:r>
              <a:rPr lang="en-US" dirty="0" err="1" smtClean="0"/>
              <a:t>Animoto</a:t>
            </a:r>
            <a:r>
              <a:rPr lang="en-US" dirty="0" smtClean="0"/>
              <a:t>, and </a:t>
            </a:r>
            <a:r>
              <a:rPr lang="en-US" dirty="0" err="1" smtClean="0"/>
              <a:t>VuVox</a:t>
            </a:r>
            <a:endParaRPr lang="en-US" dirty="0" smtClean="0"/>
          </a:p>
          <a:p>
            <a:r>
              <a:rPr lang="en-US" dirty="0" smtClean="0"/>
              <a:t>Oh my!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9769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On-line slide show tool</a:t>
            </a:r>
          </a:p>
          <a:p>
            <a:r>
              <a:rPr lang="en-US" dirty="0" smtClean="0"/>
              <a:t>Free</a:t>
            </a:r>
          </a:p>
          <a:p>
            <a:r>
              <a:rPr lang="en-US" dirty="0" smtClean="0"/>
              <a:t>Limited to only 30 seconds long!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Montage Storytelling</a:t>
            </a:r>
          </a:p>
          <a:p>
            <a:r>
              <a:rPr lang="en-US" dirty="0" smtClean="0"/>
              <a:t>PSA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Animoto.com</a:t>
            </a:r>
            <a:endParaRPr lang="en-US" dirty="0"/>
          </a:p>
        </p:txBody>
      </p:sp>
      <p:pic>
        <p:nvPicPr>
          <p:cNvPr id="4" name="Picture 6" descr="AA - windows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7350" y="6396038"/>
            <a:ext cx="4524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A - Ma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6350000"/>
            <a:ext cx="4714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41578_7010059809_7598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7463" y="3467291"/>
            <a:ext cx="2540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2-01-24 at 9.25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00" b="4600"/>
          <a:stretch>
            <a:fillRect/>
          </a:stretch>
        </p:blipFill>
        <p:spPr>
          <a:xfrm>
            <a:off x="457200" y="68259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xmlns="" val="2492673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Animoto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6" name="Animoto - Family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64623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Post link to a wiki</a:t>
            </a:r>
          </a:p>
          <a:p>
            <a:endParaRPr lang="en-US" sz="3600" dirty="0" smtClean="0"/>
          </a:p>
          <a:p>
            <a:r>
              <a:rPr lang="en-US" sz="3600" dirty="0" smtClean="0"/>
              <a:t>Embed in </a:t>
            </a:r>
            <a:r>
              <a:rPr lang="en-US" sz="3600" smtClean="0"/>
              <a:t>a wiki</a:t>
            </a:r>
            <a:endParaRPr lang="en-US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Storytelling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Bazillions out there!</a:t>
            </a:r>
          </a:p>
          <a:p>
            <a:endParaRPr lang="en-US" dirty="0"/>
          </a:p>
          <a:p>
            <a:r>
              <a:rPr lang="en-US" dirty="0" smtClean="0"/>
              <a:t>Some are means to an end.</a:t>
            </a:r>
          </a:p>
          <a:p>
            <a:pPr lvl="1"/>
            <a:r>
              <a:rPr lang="en-US" dirty="0" err="1" smtClean="0"/>
              <a:t>Glogster</a:t>
            </a:r>
            <a:r>
              <a:rPr lang="en-US" dirty="0"/>
              <a:t> </a:t>
            </a:r>
            <a:r>
              <a:rPr lang="en-US" dirty="0" smtClean="0"/>
              <a:t>in the ”flipped” philosophy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Most are an end in themselves.</a:t>
            </a:r>
          </a:p>
          <a:p>
            <a:pPr lvl="1"/>
            <a:r>
              <a:rPr lang="en-US" dirty="0" smtClean="0"/>
              <a:t>SHOW me what you know?</a:t>
            </a:r>
          </a:p>
          <a:p>
            <a:pPr lvl="1"/>
            <a:r>
              <a:rPr lang="en-US" dirty="0" smtClean="0"/>
              <a:t>SHOW that you can DO something?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89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Glogster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http://edu.glogster.com</a:t>
            </a:r>
            <a:r>
              <a:rPr lang="en-US" sz="3600" dirty="0" smtClean="0">
                <a:hlinkClick r:id="rId2"/>
              </a:rPr>
              <a:t>/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Poster-making website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063853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410" r="188"/>
          <a:stretch>
            <a:fillRect/>
          </a:stretch>
        </p:blipFill>
        <p:spPr>
          <a:xfrm>
            <a:off x="457200" y="1600200"/>
            <a:ext cx="4506913" cy="3265488"/>
          </a:xfrm>
          <a:ln>
            <a:solidFill>
              <a:schemeClr val="tx1"/>
            </a:solidFill>
          </a:ln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err="1" smtClean="0"/>
              <a:t>Glogster</a:t>
            </a:r>
            <a:r>
              <a:rPr lang="en-US" sz="3200" b="1" dirty="0" smtClean="0"/>
              <a:t> </a:t>
            </a:r>
            <a:r>
              <a:rPr lang="en-US" sz="3200" dirty="0" smtClean="0"/>
              <a:t>– Poster Making Website</a:t>
            </a:r>
          </a:p>
        </p:txBody>
      </p:sp>
      <p:pic>
        <p:nvPicPr>
          <p:cNvPr id="14340" name="Picture 4" descr="Picture 17.png"/>
          <p:cNvPicPr>
            <a:picLocks noChangeAspect="1"/>
          </p:cNvPicPr>
          <p:nvPr/>
        </p:nvPicPr>
        <p:blipFill>
          <a:blip r:embed="rId3"/>
          <a:srcRect t="7027" b="12978"/>
          <a:stretch>
            <a:fillRect/>
          </a:stretch>
        </p:blipFill>
        <p:spPr bwMode="auto">
          <a:xfrm>
            <a:off x="2182813" y="3644900"/>
            <a:ext cx="6961187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517650" y="5940425"/>
            <a:ext cx="6094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>
                <a:latin typeface="Calibri" charset="0"/>
                <a:hlinkClick r:id="rId4"/>
              </a:rPr>
              <a:t>www.edu.glogster.com</a:t>
            </a:r>
            <a:endParaRPr lang="en-US" sz="2400">
              <a:latin typeface="Calibri" charset="0"/>
            </a:endParaRPr>
          </a:p>
        </p:txBody>
      </p:sp>
      <p:pic>
        <p:nvPicPr>
          <p:cNvPr id="14342" name="Picture 5" descr="AA - Mac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35975" y="6350000"/>
            <a:ext cx="4714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AA - windows.bmp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7350" y="6396038"/>
            <a:ext cx="4524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199" t="25876" r="51563" b="24528"/>
          <a:stretch>
            <a:fillRect/>
          </a:stretch>
        </p:blipFill>
        <p:spPr bwMode="auto">
          <a:xfrm>
            <a:off x="1870363" y="381000"/>
            <a:ext cx="5666510" cy="612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 l="4688" t="20058" r="8665" b="5318"/>
          <a:stretch>
            <a:fillRect/>
          </a:stretch>
        </p:blipFill>
        <p:spPr bwMode="auto">
          <a:xfrm>
            <a:off x="457200" y="274638"/>
            <a:ext cx="8451850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Publish it</a:t>
            </a:r>
          </a:p>
          <a:p>
            <a:endParaRPr lang="en-US" sz="3600" dirty="0" smtClean="0"/>
          </a:p>
          <a:p>
            <a:r>
              <a:rPr lang="en-US" sz="3600" dirty="0" smtClean="0"/>
              <a:t>Post a link to a….class wiki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Mural or banner making tool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VuVox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Screen Shot 2012-01-26 at 4.41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17376" y="2356473"/>
            <a:ext cx="5223025" cy="42527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02317" y="4694785"/>
            <a:ext cx="1859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Upload Images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317" y="2733275"/>
            <a:ext cx="1859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“Film strip”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58291" y="3286602"/>
            <a:ext cx="231125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58291" y="5895114"/>
            <a:ext cx="859085" cy="2590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228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Vuvox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hlinkClick r:id="rId2"/>
              </a:rPr>
              <a:t>http://lhsamstudies.wikispaces.com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Turn-in</a:t>
            </a:r>
          </a:p>
          <a:p>
            <a:pPr lvl="1"/>
            <a:r>
              <a:rPr lang="en-US" sz="2600" dirty="0" smtClean="0"/>
              <a:t>Post a link to a wiki</a:t>
            </a:r>
          </a:p>
          <a:p>
            <a:pPr lvl="1"/>
            <a:r>
              <a:rPr lang="en-US" sz="2600" dirty="0" smtClean="0"/>
              <a:t>Embed in a wiki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0625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86</TotalTime>
  <Words>133</Words>
  <Application>Microsoft Office PowerPoint</Application>
  <PresentationFormat>On-screen Show (4:3)</PresentationFormat>
  <Paragraphs>47</Paragraphs>
  <Slides>13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Revolution</vt:lpstr>
      <vt:lpstr>Week 5</vt:lpstr>
      <vt:lpstr>Storytelling Tools</vt:lpstr>
      <vt:lpstr>Glogster</vt:lpstr>
      <vt:lpstr>Glogster – Poster Making Website</vt:lpstr>
      <vt:lpstr>Slide 5</vt:lpstr>
      <vt:lpstr>Slide 6</vt:lpstr>
      <vt:lpstr>Turn-in?</vt:lpstr>
      <vt:lpstr>VuVox </vt:lpstr>
      <vt:lpstr>Vuvox</vt:lpstr>
      <vt:lpstr>Animoto.com</vt:lpstr>
      <vt:lpstr>Slide 11</vt:lpstr>
      <vt:lpstr>Animoto Example</vt:lpstr>
      <vt:lpstr>Turn-in?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</dc:title>
  <dc:creator>Chris Warner</dc:creator>
  <cp:lastModifiedBy>.</cp:lastModifiedBy>
  <cp:revision>27</cp:revision>
  <dcterms:created xsi:type="dcterms:W3CDTF">2012-02-17T03:41:23Z</dcterms:created>
  <dcterms:modified xsi:type="dcterms:W3CDTF">2012-03-14T13:32:57Z</dcterms:modified>
</cp:coreProperties>
</file>